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DC4439-6134-43DC-8FE9-22B5EF2B922D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BFA071-91C9-4221-82FE-4D3C9873E75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450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C21C744-68A1-4221-A4D4-A66D1B0BBF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172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9792B7-E07E-4691-8E08-5334FF33E2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049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0D5E22-2EAE-4BA6-AF1D-62B7AFB322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080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73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4B8E73-861B-4B73-AB13-94A0582203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602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C6DF54-C78B-4097-BEAB-74B268AB5D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173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A3CECC-9A5D-4D65-BBF1-557FCD38FA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324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0AF4C4-2D77-48FD-852D-8DC6706853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071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936855-9B91-4D57-A6E6-1E7902CB49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011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EA5400-0627-4FA4-8AD0-85DE8AA61E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09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492A81-AD1E-44F6-965B-06A73BEA7C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523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God is our refuge and our strength,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our ever present aid,</a:t>
            </a:r>
            <a:endParaRPr lang="en-NZ" dirty="0"/>
          </a:p>
          <a:p>
            <a:r>
              <a:rPr lang="en-GB" dirty="0"/>
              <a:t>		and therefore, though the earth be moved,</a:t>
            </a:r>
            <a:endParaRPr lang="en-NZ" dirty="0"/>
          </a:p>
          <a:p>
            <a:r>
              <a:rPr lang="en-GB" dirty="0"/>
              <a:t>		we will not be afraid –</a:t>
            </a:r>
            <a:endParaRPr lang="en-NZ" dirty="0"/>
          </a:p>
          <a:p>
            <a:r>
              <a:rPr lang="en-GB" dirty="0"/>
              <a:t>	though hills into the seas be cast,</a:t>
            </a:r>
            <a:endParaRPr lang="en-NZ" dirty="0"/>
          </a:p>
          <a:p>
            <a:r>
              <a:rPr lang="en-GB" dirty="0"/>
              <a:t>		though foaming waters roar,</a:t>
            </a:r>
            <a:endParaRPr lang="en-NZ" dirty="0"/>
          </a:p>
          <a:p>
            <a:r>
              <a:rPr lang="en-GB" dirty="0"/>
              <a:t>		though all the mighty billows shake</a:t>
            </a:r>
            <a:endParaRPr lang="en-NZ" dirty="0"/>
          </a:p>
          <a:p>
            <a:r>
              <a:rPr lang="en-GB" dirty="0"/>
              <a:t>		the mountains on the shore.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 river flows whose streams make glad</a:t>
            </a:r>
            <a:endParaRPr lang="en-NZ" dirty="0"/>
          </a:p>
          <a:p>
            <a:r>
              <a:rPr lang="en-GB" dirty="0"/>
              <a:t>		the city of our God,</a:t>
            </a:r>
            <a:endParaRPr lang="en-NZ" dirty="0"/>
          </a:p>
          <a:p>
            <a:r>
              <a:rPr lang="en-GB" dirty="0"/>
              <a:t>		the holy place wherein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Most High has his abode.</a:t>
            </a:r>
            <a:endParaRPr lang="en-NZ" dirty="0"/>
          </a:p>
          <a:p>
            <a:r>
              <a:rPr lang="en-GB" dirty="0"/>
              <a:t>	Since God is in the midst of her,</a:t>
            </a:r>
            <a:endParaRPr lang="en-NZ" dirty="0"/>
          </a:p>
          <a:p>
            <a:r>
              <a:rPr lang="en-GB" dirty="0"/>
              <a:t>		unmoved her walls shall stand;</a:t>
            </a:r>
            <a:endParaRPr lang="en-NZ" dirty="0"/>
          </a:p>
          <a:p>
            <a:r>
              <a:rPr lang="en-GB" dirty="0"/>
              <a:t>		for God will hasten to her aid</a:t>
            </a:r>
            <a:endParaRPr lang="en-NZ" dirty="0"/>
          </a:p>
          <a:p>
            <a:r>
              <a:rPr lang="en-GB" dirty="0"/>
              <a:t>		when trouble is at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nations rage, the kingdoms move,</a:t>
            </a:r>
            <a:endParaRPr lang="en-NZ" dirty="0"/>
          </a:p>
          <a:p>
            <a:r>
              <a:rPr lang="en-GB" dirty="0"/>
              <a:t>		but when his voice is heard,</a:t>
            </a:r>
            <a:endParaRPr lang="en-NZ" dirty="0"/>
          </a:p>
          <a:p>
            <a:r>
              <a:rPr lang="en-GB" dirty="0"/>
              <a:t>		earth melts with trembling fear before</a:t>
            </a:r>
            <a:endParaRPr lang="en-NZ" dirty="0"/>
          </a:p>
          <a:p>
            <a:r>
              <a:rPr lang="en-GB" dirty="0"/>
              <a:t>		the thunder of his word.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of hosts is on our side,</a:t>
            </a:r>
            <a:endParaRPr lang="en-NZ" dirty="0"/>
          </a:p>
          <a:p>
            <a:r>
              <a:rPr lang="en-GB" dirty="0"/>
              <a:t>		our safety to secure;</a:t>
            </a:r>
            <a:endParaRPr lang="en-NZ" dirty="0"/>
          </a:p>
          <a:p>
            <a:r>
              <a:rPr lang="en-GB" dirty="0"/>
              <a:t>		the God of Jacob is for us</a:t>
            </a:r>
            <a:endParaRPr lang="en-NZ" dirty="0"/>
          </a:p>
          <a:p>
            <a:r>
              <a:rPr lang="en-GB" dirty="0"/>
              <a:t>		a refuge strong and sure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448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 and see what wondrous works</a:t>
            </a:r>
            <a:endParaRPr lang="en-NZ" dirty="0"/>
          </a:p>
          <a:p>
            <a:r>
              <a:rPr lang="en-GB" dirty="0"/>
              <a:t>		the hand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has done;</a:t>
            </a:r>
            <a:endParaRPr lang="en-NZ" dirty="0"/>
          </a:p>
          <a:p>
            <a:r>
              <a:rPr lang="en-GB" dirty="0"/>
              <a:t>		come, see what desolation great</a:t>
            </a:r>
            <a:endParaRPr lang="en-NZ" dirty="0"/>
          </a:p>
          <a:p>
            <a:r>
              <a:rPr lang="en-GB" dirty="0"/>
              <a:t>		he brings beneath the sun.</a:t>
            </a:r>
            <a:endParaRPr lang="en-NZ" dirty="0"/>
          </a:p>
          <a:p>
            <a:r>
              <a:rPr lang="en-GB" dirty="0"/>
              <a:t>	In </a:t>
            </a:r>
            <a:r>
              <a:rPr lang="en-GB" dirty="0" err="1"/>
              <a:t>ev’ry</a:t>
            </a:r>
            <a:r>
              <a:rPr lang="en-GB" dirty="0"/>
              <a:t> corner of the earth</a:t>
            </a:r>
            <a:endParaRPr lang="en-NZ" dirty="0"/>
          </a:p>
          <a:p>
            <a:r>
              <a:rPr lang="en-GB" dirty="0"/>
              <a:t>		he causes wars to cease;</a:t>
            </a:r>
            <a:endParaRPr lang="en-NZ" dirty="0"/>
          </a:p>
          <a:p>
            <a:r>
              <a:rPr lang="en-GB" dirty="0"/>
              <a:t>		the weapons of the strong destroyed,</a:t>
            </a:r>
            <a:endParaRPr lang="en-NZ" dirty="0"/>
          </a:p>
          <a:p>
            <a:r>
              <a:rPr lang="en-GB" dirty="0"/>
              <a:t>		he makes abiding peace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307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“Be still and know that I am God,</a:t>
            </a:r>
            <a:endParaRPr lang="en-NZ" dirty="0"/>
          </a:p>
          <a:p>
            <a:r>
              <a:rPr lang="en-GB" dirty="0"/>
              <a:t>		o’er all exalted high;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nation of the earth</a:t>
            </a:r>
            <a:endParaRPr lang="en-NZ" dirty="0"/>
          </a:p>
          <a:p>
            <a:r>
              <a:rPr lang="en-GB" dirty="0"/>
              <a:t>		my name shall magnify.”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of hosts is on our side,</a:t>
            </a:r>
            <a:endParaRPr lang="en-NZ" dirty="0"/>
          </a:p>
          <a:p>
            <a:r>
              <a:rPr lang="en-GB" dirty="0"/>
              <a:t>		our safety to secure;</a:t>
            </a:r>
            <a:endParaRPr lang="en-NZ" dirty="0"/>
          </a:p>
          <a:p>
            <a:r>
              <a:rPr lang="en-GB" dirty="0"/>
              <a:t>		the God of Jacob is for us</a:t>
            </a:r>
            <a:endParaRPr lang="en-NZ" dirty="0"/>
          </a:p>
          <a:p>
            <a:r>
              <a:rPr lang="en-GB" dirty="0"/>
              <a:t>		a refuge strong and sure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1987, alt.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45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2014-02-17T02:57:48Z</dcterms:created>
  <dcterms:modified xsi:type="dcterms:W3CDTF">2014-02-17T02:59:50Z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